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0287000" cy="10287000" type="screen4x3"/>
  <p:notesSz cx="10287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Relationship Id="rId46" Type="http://schemas.openxmlformats.org/officeDocument/2006/relationships/image" Target="../media/image6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7C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143" y="2432143"/>
            <a:ext cx="9921429" cy="5421429"/>
            <a:chOff x="182143" y="2432143"/>
            <a:chExt cx="9921429" cy="54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43" y="2432143"/>
              <a:ext cx="9921429" cy="54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614" y="5581299"/>
            <a:ext cx="9232765" cy="733333"/>
            <a:chOff x="528614" y="5581299"/>
            <a:chExt cx="9232765" cy="7333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28614" y="5581299"/>
              <a:ext cx="2005510" cy="730144"/>
              <a:chOff x="528614" y="5581299"/>
              <a:chExt cx="2005510" cy="7301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8614" y="5581299"/>
                <a:ext cx="2005510" cy="7301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334425" y="5581299"/>
              <a:ext cx="2005510" cy="730144"/>
              <a:chOff x="2334425" y="5581299"/>
              <a:chExt cx="2005510" cy="7301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34425" y="5581299"/>
                <a:ext cx="2005510" cy="7301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140235" y="5581299"/>
              <a:ext cx="2005510" cy="730144"/>
              <a:chOff x="4140235" y="5581299"/>
              <a:chExt cx="2005510" cy="7301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40235" y="5581299"/>
                <a:ext cx="2005510" cy="7301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46045" y="5581299"/>
              <a:ext cx="2005510" cy="730144"/>
              <a:chOff x="5946045" y="5581299"/>
              <a:chExt cx="2005510" cy="73014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46045" y="5581299"/>
                <a:ext cx="2005510" cy="7301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51855" y="5581299"/>
              <a:ext cx="2005510" cy="730144"/>
              <a:chOff x="7751855" y="5581299"/>
              <a:chExt cx="2005510" cy="73014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1855" y="5581299"/>
                <a:ext cx="2005510" cy="73014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11632" y="4199537"/>
            <a:ext cx="616939" cy="222968"/>
            <a:chOff x="1611632" y="4199537"/>
            <a:chExt cx="616939" cy="2229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1632" y="4199537"/>
              <a:ext cx="616939" cy="2229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73072" y="4962779"/>
            <a:ext cx="616939" cy="222968"/>
            <a:chOff x="8473072" y="4962779"/>
            <a:chExt cx="616939" cy="2229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3072" y="4962779"/>
              <a:ext cx="616939" cy="2229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58222" y="3201545"/>
            <a:ext cx="3169332" cy="3256937"/>
            <a:chOff x="3558222" y="3201545"/>
            <a:chExt cx="3169332" cy="32569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8222" y="3201545"/>
              <a:ext cx="3169332" cy="325693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9311" y="4019808"/>
            <a:ext cx="2584108" cy="25459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97469" y="4469745"/>
            <a:ext cx="2969992" cy="13123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066263" y="5888614"/>
            <a:ext cx="2153216" cy="75155"/>
            <a:chOff x="4066263" y="5888614"/>
            <a:chExt cx="2153216" cy="751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6263" y="5888614"/>
              <a:ext cx="2153216" cy="751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37533" y="5315087"/>
            <a:ext cx="320380" cy="467489"/>
            <a:chOff x="6237533" y="5315087"/>
            <a:chExt cx="320380" cy="4674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40000">
              <a:off x="6237533" y="5315087"/>
              <a:ext cx="320380" cy="4674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07490" y="4441533"/>
            <a:ext cx="40832" cy="40832"/>
            <a:chOff x="4407490" y="4441533"/>
            <a:chExt cx="40832" cy="408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7490" y="4441533"/>
              <a:ext cx="40832" cy="408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37454" y="4441533"/>
            <a:ext cx="40832" cy="40832"/>
            <a:chOff x="5837454" y="4441533"/>
            <a:chExt cx="40832" cy="4083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37454" y="4441533"/>
              <a:ext cx="40832" cy="408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28571" y="6694196"/>
            <a:ext cx="5828571" cy="444161"/>
            <a:chOff x="2228571" y="6694196"/>
            <a:chExt cx="5828571" cy="44416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2228571" y="6694196"/>
              <a:ext cx="5828571" cy="44416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88215" y="6719234"/>
            <a:ext cx="4475723" cy="43472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10876" y="7242417"/>
            <a:ext cx="2716512" cy="2774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955" y="-114283"/>
            <a:ext cx="7529237" cy="14132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0240" y="679363"/>
            <a:ext cx="3764071" cy="770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6184" y="1368248"/>
            <a:ext cx="4179537" cy="3241276"/>
            <a:chOff x="806184" y="1368248"/>
            <a:chExt cx="4179537" cy="32412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184" y="1368248"/>
              <a:ext cx="4179537" cy="32412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1667" y="1368248"/>
            <a:ext cx="4585579" cy="3241276"/>
            <a:chOff x="5281667" y="1368248"/>
            <a:chExt cx="4585579" cy="32412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1667" y="1368248"/>
              <a:ext cx="4585579" cy="3241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6184" y="4825397"/>
            <a:ext cx="4192235" cy="3445000"/>
            <a:chOff x="806184" y="4825397"/>
            <a:chExt cx="4192235" cy="3445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184" y="4825397"/>
              <a:ext cx="4192235" cy="3445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81667" y="4825397"/>
            <a:ext cx="4585579" cy="3445000"/>
            <a:chOff x="5281667" y="4825397"/>
            <a:chExt cx="4585579" cy="3445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1667" y="4825397"/>
              <a:ext cx="4585579" cy="3445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0238" y="8487880"/>
            <a:ext cx="9769048" cy="1602581"/>
            <a:chOff x="220238" y="8487880"/>
            <a:chExt cx="9769048" cy="16025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238" y="8487880"/>
              <a:ext cx="9769048" cy="16025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5328" y="8498697"/>
            <a:ext cx="9410883" cy="15984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526" y="-85712"/>
            <a:ext cx="6134796" cy="10216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9287" y="641267"/>
            <a:ext cx="4838362" cy="5701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206" y="1082534"/>
            <a:ext cx="9755556" cy="5847488"/>
            <a:chOff x="264206" y="1082534"/>
            <a:chExt cx="9755556" cy="58474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206" y="1082534"/>
              <a:ext cx="9755556" cy="5847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381" y="6930022"/>
            <a:ext cx="9780952" cy="3200137"/>
            <a:chOff x="252381" y="6930022"/>
            <a:chExt cx="9780952" cy="32001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381" y="6930022"/>
              <a:ext cx="9780952" cy="3200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526" y="85716"/>
            <a:ext cx="6559358" cy="1059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9287" y="954165"/>
            <a:ext cx="4342185" cy="550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0595" y="1458924"/>
            <a:ext cx="8643333" cy="4648873"/>
            <a:chOff x="790595" y="1458924"/>
            <a:chExt cx="8643333" cy="4648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595" y="1458924"/>
              <a:ext cx="8643333" cy="4648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635" y="6336373"/>
            <a:ext cx="9743651" cy="3836841"/>
            <a:chOff x="245635" y="6336373"/>
            <a:chExt cx="9743651" cy="38368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635" y="6336373"/>
              <a:ext cx="9743651" cy="38368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0001" y="6622820"/>
            <a:ext cx="9545746" cy="3312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0000" y="192260"/>
            <a:ext cx="4342185" cy="550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6666" y="697019"/>
            <a:ext cx="4685714" cy="3840260"/>
            <a:chOff x="226666" y="697019"/>
            <a:chExt cx="4685714" cy="38402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666" y="697019"/>
              <a:ext cx="4685714" cy="38402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0000" y="725591"/>
            <a:ext cx="5057143" cy="3802165"/>
            <a:chOff x="5000000" y="725591"/>
            <a:chExt cx="5057143" cy="3802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000" y="725591"/>
              <a:ext cx="5057143" cy="3802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618" y="4642517"/>
            <a:ext cx="4685714" cy="3145578"/>
            <a:chOff x="207618" y="4642517"/>
            <a:chExt cx="4685714" cy="31455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618" y="4642517"/>
              <a:ext cx="4685714" cy="31455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7619" y="4642517"/>
            <a:ext cx="5012144" cy="3145578"/>
            <a:chOff x="5047619" y="4642517"/>
            <a:chExt cx="5012144" cy="31455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7619" y="4642517"/>
              <a:ext cx="5012144" cy="31455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5238" y="7883333"/>
            <a:ext cx="8635239" cy="2250000"/>
            <a:chOff x="825238" y="7883333"/>
            <a:chExt cx="8635239" cy="225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238" y="7883333"/>
              <a:ext cx="8635239" cy="22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143" y="2432143"/>
            <a:ext cx="9921429" cy="5421429"/>
            <a:chOff x="182143" y="2432143"/>
            <a:chExt cx="9921429" cy="54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43" y="2432143"/>
              <a:ext cx="9921429" cy="54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48821" y="4923168"/>
            <a:ext cx="3985103" cy="43845"/>
            <a:chOff x="3148821" y="4923168"/>
            <a:chExt cx="3985103" cy="438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148821" y="4923168"/>
              <a:ext cx="3985103" cy="438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8812" y="85716"/>
            <a:ext cx="8064274" cy="1021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2144" y="992258"/>
            <a:ext cx="4450437" cy="5701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3573" y="1528763"/>
            <a:ext cx="4035843" cy="5701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95952" y="2641270"/>
            <a:ext cx="4471373" cy="4318047"/>
            <a:chOff x="5395952" y="2641270"/>
            <a:chExt cx="4471373" cy="4318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5952" y="2641270"/>
              <a:ext cx="4471373" cy="4318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556" y="2660476"/>
            <a:ext cx="4787302" cy="4307641"/>
            <a:chOff x="355556" y="2660476"/>
            <a:chExt cx="4787302" cy="43076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556" y="2660476"/>
              <a:ext cx="4787302" cy="43076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5635" y="7220317"/>
            <a:ext cx="9743651" cy="2952898"/>
            <a:chOff x="245635" y="7220317"/>
            <a:chExt cx="9743651" cy="29528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635" y="7220317"/>
              <a:ext cx="9743651" cy="29528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9089" y="7616686"/>
            <a:ext cx="9494860" cy="20432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812" y="85716"/>
            <a:ext cx="7412575" cy="1021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635" y="1317535"/>
            <a:ext cx="9743651" cy="5730084"/>
            <a:chOff x="245635" y="1317535"/>
            <a:chExt cx="9743651" cy="57300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635" y="1317535"/>
              <a:ext cx="9743651" cy="57300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635" y="7220317"/>
            <a:ext cx="9743651" cy="2952898"/>
            <a:chOff x="245635" y="7220317"/>
            <a:chExt cx="9743651" cy="29528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35" y="7220317"/>
              <a:ext cx="9743651" cy="29528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089" y="7616686"/>
            <a:ext cx="9199182" cy="20906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143" y="2432143"/>
            <a:ext cx="9921429" cy="5421429"/>
            <a:chOff x="182143" y="2432143"/>
            <a:chExt cx="9921429" cy="54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43" y="2432143"/>
              <a:ext cx="9921429" cy="54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48821" y="4923168"/>
            <a:ext cx="3985103" cy="43845"/>
            <a:chOff x="3148821" y="4923168"/>
            <a:chExt cx="3985103" cy="438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148821" y="4923168"/>
              <a:ext cx="3985103" cy="438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7698" y="2664780"/>
            <a:ext cx="2314594" cy="2279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87926" y="2952539"/>
            <a:ext cx="39388" cy="39388"/>
            <a:chOff x="2087926" y="2952539"/>
            <a:chExt cx="39388" cy="393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7926" y="2952539"/>
              <a:ext cx="39388" cy="393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22686" y="2952539"/>
            <a:ext cx="39388" cy="39388"/>
            <a:chOff x="3122686" y="2952539"/>
            <a:chExt cx="39388" cy="393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2686" y="2952539"/>
              <a:ext cx="39388" cy="393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8812" y="123812"/>
            <a:ext cx="7580857" cy="10216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8708" y="2755556"/>
            <a:ext cx="4499704" cy="4182087"/>
            <a:chOff x="398708" y="2755556"/>
            <a:chExt cx="4499704" cy="41820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708" y="2755556"/>
              <a:ext cx="4499704" cy="41820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63849" y="2755556"/>
            <a:ext cx="4501513" cy="4182087"/>
            <a:chOff x="5363849" y="2755556"/>
            <a:chExt cx="4501513" cy="41820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3849" y="2755556"/>
              <a:ext cx="4501513" cy="418208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2144" y="1192258"/>
            <a:ext cx="5675487" cy="6187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5635" y="7678809"/>
            <a:ext cx="9743651" cy="2494405"/>
            <a:chOff x="245635" y="7678809"/>
            <a:chExt cx="9743651" cy="24944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635" y="7678809"/>
              <a:ext cx="9743651" cy="249440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9089" y="8359544"/>
            <a:ext cx="9492227" cy="9280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812" y="123812"/>
            <a:ext cx="7970562" cy="1059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90477" y="1192258"/>
            <a:ext cx="4487579" cy="563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635" y="7678809"/>
            <a:ext cx="9743651" cy="2494405"/>
            <a:chOff x="245635" y="7678809"/>
            <a:chExt cx="9743651" cy="24944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35" y="7678809"/>
              <a:ext cx="9743651" cy="24944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089" y="8359544"/>
            <a:ext cx="9476738" cy="9280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4524" y="2300084"/>
            <a:ext cx="8002460" cy="4582456"/>
            <a:chOff x="1324524" y="2300084"/>
            <a:chExt cx="8002460" cy="45824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4524" y="2300084"/>
              <a:ext cx="8002460" cy="458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812" y="123812"/>
            <a:ext cx="7970562" cy="1059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90477" y="1192258"/>
            <a:ext cx="4702970" cy="563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635" y="7678809"/>
            <a:ext cx="9743651" cy="2494405"/>
            <a:chOff x="245635" y="7678809"/>
            <a:chExt cx="9743651" cy="24944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35" y="7678809"/>
              <a:ext cx="9743651" cy="24944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033" y="8356487"/>
            <a:ext cx="9321243" cy="9888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4524" y="1971711"/>
            <a:ext cx="7689762" cy="5108923"/>
            <a:chOff x="1324524" y="1971711"/>
            <a:chExt cx="7689762" cy="5108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4524" y="1971711"/>
              <a:ext cx="7689762" cy="5108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812" y="123812"/>
            <a:ext cx="5412624" cy="1021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1032" y="7628015"/>
            <a:ext cx="9743651" cy="2137500"/>
            <a:chOff x="271032" y="7628015"/>
            <a:chExt cx="9743651" cy="21375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32" y="7628015"/>
              <a:ext cx="9743651" cy="21375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6351" y="7578493"/>
            <a:ext cx="9495553" cy="988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3492" y="1137549"/>
            <a:ext cx="4438096" cy="6171429"/>
            <a:chOff x="463492" y="1137549"/>
            <a:chExt cx="443809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492" y="1137549"/>
              <a:ext cx="443809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03175" y="1137549"/>
            <a:ext cx="5096324" cy="6171429"/>
            <a:chOff x="5003175" y="1137549"/>
            <a:chExt cx="509632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175" y="1137549"/>
              <a:ext cx="5096324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7144" y="8614230"/>
            <a:ext cx="9402946" cy="9887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143" y="2432143"/>
            <a:ext cx="9921429" cy="5421429"/>
            <a:chOff x="182143" y="2432143"/>
            <a:chExt cx="9921429" cy="54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43" y="2432143"/>
              <a:ext cx="9921429" cy="54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3158" y="5237937"/>
            <a:ext cx="8256429" cy="673240"/>
            <a:chOff x="1013158" y="5237937"/>
            <a:chExt cx="8256429" cy="6732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3158" y="5524272"/>
              <a:ext cx="8256429" cy="97719"/>
              <a:chOff x="1013158" y="5524272"/>
              <a:chExt cx="8256429" cy="9771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3158" y="5524272"/>
                <a:ext cx="8256429" cy="977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7986" y="5351815"/>
              <a:ext cx="338046" cy="110289"/>
              <a:chOff x="1757986" y="5351815"/>
              <a:chExt cx="338046" cy="11028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57986" y="5351815"/>
                <a:ext cx="338046" cy="1102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98374" y="5351815"/>
              <a:ext cx="338046" cy="110289"/>
              <a:chOff x="3898374" y="5351815"/>
              <a:chExt cx="338046" cy="1102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3898374" y="5351815"/>
                <a:ext cx="338046" cy="1102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38761" y="5351815"/>
              <a:ext cx="338046" cy="110289"/>
              <a:chOff x="6038761" y="5351815"/>
              <a:chExt cx="338046" cy="1102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6038761" y="5351815"/>
                <a:ext cx="338046" cy="11028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79148" y="5351815"/>
              <a:ext cx="338046" cy="110289"/>
              <a:chOff x="8179148" y="5351815"/>
              <a:chExt cx="338046" cy="1102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179148" y="5351815"/>
                <a:ext cx="338046" cy="11028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830887" y="5687010"/>
              <a:ext cx="338046" cy="110289"/>
              <a:chOff x="2830887" y="5687010"/>
              <a:chExt cx="338046" cy="1102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2830887" y="5687010"/>
                <a:ext cx="338046" cy="1102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980053" y="5687010"/>
              <a:ext cx="338046" cy="110289"/>
              <a:chOff x="4980053" y="5687010"/>
              <a:chExt cx="338046" cy="11028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4980053" y="5687010"/>
                <a:ext cx="338046" cy="1102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129220" y="5687010"/>
              <a:ext cx="338046" cy="110289"/>
              <a:chOff x="7129220" y="5687010"/>
              <a:chExt cx="338046" cy="11028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7129220" y="5687010"/>
                <a:ext cx="338046" cy="110289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88099" y="2783878"/>
            <a:ext cx="2527506" cy="248971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13713" y="3010886"/>
            <a:ext cx="2125107" cy="82841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540782" y="3718084"/>
            <a:ext cx="1204116" cy="74338"/>
            <a:chOff x="4540782" y="3718084"/>
            <a:chExt cx="1204116" cy="743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40782" y="3718084"/>
              <a:ext cx="1204116" cy="743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23524" y="4217710"/>
            <a:ext cx="386922" cy="386926"/>
            <a:chOff x="1723524" y="4217710"/>
            <a:chExt cx="386922" cy="38692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23524" y="4217710"/>
              <a:ext cx="386922" cy="386926"/>
              <a:chOff x="1723524" y="4217710"/>
              <a:chExt cx="386922" cy="38692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23524" y="4217710"/>
                <a:ext cx="386922" cy="38692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12748" y="4291898"/>
              <a:ext cx="330995" cy="3428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19695" y="4256507"/>
            <a:ext cx="386922" cy="386926"/>
            <a:chOff x="3919695" y="4256507"/>
            <a:chExt cx="386922" cy="38692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919695" y="4256507"/>
              <a:ext cx="386922" cy="386926"/>
              <a:chOff x="3919695" y="4256507"/>
              <a:chExt cx="386922" cy="38692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919695" y="4256507"/>
                <a:ext cx="386922" cy="38692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8918" y="4330691"/>
              <a:ext cx="342852" cy="3428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988621" y="4275477"/>
            <a:ext cx="386922" cy="386926"/>
            <a:chOff x="5988621" y="4275477"/>
            <a:chExt cx="386922" cy="38692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988621" y="4275477"/>
              <a:ext cx="386922" cy="386926"/>
              <a:chOff x="5988621" y="4275477"/>
              <a:chExt cx="386922" cy="38692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88621" y="4275477"/>
                <a:ext cx="386922" cy="386926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77861" y="4349661"/>
              <a:ext cx="349500" cy="3497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154710" y="4275477"/>
            <a:ext cx="386922" cy="386926"/>
            <a:chOff x="8154710" y="4275477"/>
            <a:chExt cx="386922" cy="38692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154710" y="4275477"/>
              <a:ext cx="386922" cy="386926"/>
              <a:chOff x="8154710" y="4275477"/>
              <a:chExt cx="386922" cy="38692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154710" y="4275477"/>
                <a:ext cx="386922" cy="386926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43968" y="4349661"/>
              <a:ext cx="344623" cy="34976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93750" y="6380645"/>
            <a:ext cx="386922" cy="386926"/>
            <a:chOff x="2793750" y="6380645"/>
            <a:chExt cx="386922" cy="38692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793750" y="6380645"/>
              <a:ext cx="386922" cy="386926"/>
              <a:chOff x="2793750" y="6380645"/>
              <a:chExt cx="386922" cy="38692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793750" y="6380645"/>
                <a:ext cx="386922" cy="386926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82974" y="6454831"/>
              <a:ext cx="349500" cy="34976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62885" y="3014381"/>
            <a:ext cx="1220153" cy="25714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32537" y="2866889"/>
            <a:ext cx="1339477" cy="26566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967911" y="2778872"/>
            <a:ext cx="1425449" cy="24229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66546" y="3223666"/>
            <a:ext cx="1432772" cy="25714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986637" y="5911177"/>
            <a:ext cx="1895817" cy="453109"/>
            <a:chOff x="1986637" y="5911177"/>
            <a:chExt cx="1895817" cy="45310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800000">
              <a:off x="1986637" y="5911177"/>
              <a:ext cx="1895817" cy="45310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45232" y="3085629"/>
            <a:ext cx="1246525" cy="24219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617685" y="3416958"/>
            <a:ext cx="1237010" cy="24219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793176" y="6438306"/>
            <a:ext cx="329884" cy="119223"/>
            <a:chOff x="1793176" y="6438306"/>
            <a:chExt cx="329884" cy="11922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93176" y="6438306"/>
              <a:ext cx="329884" cy="11922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159685" y="6438306"/>
            <a:ext cx="329884" cy="119223"/>
            <a:chOff x="8159685" y="6438306"/>
            <a:chExt cx="329884" cy="11922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59685" y="6438306"/>
              <a:ext cx="329884" cy="11922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55094" y="4662403"/>
            <a:ext cx="329884" cy="119223"/>
            <a:chOff x="955094" y="4662403"/>
            <a:chExt cx="329884" cy="11922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5094" y="4662403"/>
              <a:ext cx="329884" cy="11922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997766" y="4662403"/>
            <a:ext cx="329884" cy="119223"/>
            <a:chOff x="8997766" y="4662403"/>
            <a:chExt cx="329884" cy="11922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97766" y="4662403"/>
              <a:ext cx="329884" cy="11922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558483" y="3099247"/>
            <a:ext cx="42857" cy="42857"/>
            <a:chOff x="4558483" y="3099247"/>
            <a:chExt cx="42857" cy="4285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58483" y="3099247"/>
              <a:ext cx="42857" cy="4285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684374" y="3099247"/>
            <a:ext cx="42857" cy="42857"/>
            <a:chOff x="5684374" y="3099247"/>
            <a:chExt cx="42857" cy="4285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84374" y="3099247"/>
              <a:ext cx="42857" cy="4285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373770" y="4784828"/>
            <a:ext cx="1895817" cy="453109"/>
            <a:chOff x="7373770" y="4784828"/>
            <a:chExt cx="1895817" cy="45310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0800000">
              <a:off x="7373770" y="4784828"/>
              <a:ext cx="1895817" cy="45310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323251" y="4784828"/>
            <a:ext cx="1895817" cy="453109"/>
            <a:chOff x="5323251" y="4784828"/>
            <a:chExt cx="1895817" cy="45310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0800000">
              <a:off x="5323251" y="4784828"/>
              <a:ext cx="1895817" cy="45310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247041" y="4773591"/>
            <a:ext cx="1895817" cy="453109"/>
            <a:chOff x="3247041" y="4773591"/>
            <a:chExt cx="1895817" cy="45310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10800000">
              <a:off x="3247041" y="4773591"/>
              <a:ext cx="1895817" cy="45310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04093" y="4727844"/>
            <a:ext cx="1895817" cy="453109"/>
            <a:chOff x="1104093" y="4727844"/>
            <a:chExt cx="1895817" cy="45310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10800000">
              <a:off x="1104093" y="4727844"/>
              <a:ext cx="1895817" cy="453109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21370" y="4765884"/>
            <a:ext cx="1734549" cy="430540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359820" y="4801553"/>
            <a:ext cx="1707064" cy="430540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443858" y="4832553"/>
            <a:ext cx="1734549" cy="430540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7500277" y="4832553"/>
            <a:ext cx="1616349" cy="430540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130620" y="5945658"/>
            <a:ext cx="1498340" cy="4305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3415" y="-85712"/>
            <a:ext cx="5412624" cy="1021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1032" y="749204"/>
            <a:ext cx="3896559" cy="7023432"/>
            <a:chOff x="271032" y="749204"/>
            <a:chExt cx="3896559" cy="70234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32" y="749204"/>
              <a:ext cx="3896559" cy="70234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58730" y="773393"/>
            <a:ext cx="5320635" cy="4369464"/>
            <a:chOff x="4558730" y="773393"/>
            <a:chExt cx="5320635" cy="43694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8730" y="773393"/>
              <a:ext cx="5320635" cy="4369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46032" y="5340003"/>
            <a:ext cx="5320635" cy="2432633"/>
            <a:chOff x="4546032" y="5340003"/>
            <a:chExt cx="5320635" cy="24326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032" y="5340003"/>
              <a:ext cx="5320635" cy="24326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032" y="7984127"/>
            <a:ext cx="9743651" cy="2095238"/>
            <a:chOff x="271032" y="7984127"/>
            <a:chExt cx="9743651" cy="20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032" y="7984127"/>
              <a:ext cx="9743651" cy="20952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255" y="8130161"/>
            <a:ext cx="9464189" cy="17814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3412" y="-85712"/>
            <a:ext cx="6217750" cy="1021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1032" y="7984127"/>
            <a:ext cx="9743651" cy="2095238"/>
            <a:chOff x="271032" y="7984127"/>
            <a:chExt cx="9743651" cy="20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32" y="7984127"/>
              <a:ext cx="9743651" cy="20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256" y="8130163"/>
            <a:ext cx="9451157" cy="17814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1588" y="752379"/>
            <a:ext cx="4267904" cy="5698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9302" y="1456587"/>
            <a:ext cx="3996000" cy="6171429"/>
            <a:chOff x="289302" y="1456587"/>
            <a:chExt cx="399600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302" y="1456587"/>
              <a:ext cx="399600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0400" y="1456587"/>
            <a:ext cx="5514282" cy="6171429"/>
            <a:chOff x="4500400" y="1456587"/>
            <a:chExt cx="5514282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0400" y="1456587"/>
              <a:ext cx="551428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3412" y="-85712"/>
            <a:ext cx="6629169" cy="10599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1592" y="752379"/>
            <a:ext cx="4398378" cy="569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790" y="1244440"/>
            <a:ext cx="5213256" cy="2734607"/>
            <a:chOff x="365790" y="1244440"/>
            <a:chExt cx="5213256" cy="2734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90" y="1244440"/>
              <a:ext cx="5213256" cy="2734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505" y="4209966"/>
            <a:ext cx="5289447" cy="5600000"/>
            <a:chOff x="251505" y="4209966"/>
            <a:chExt cx="5289447" cy="560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505" y="4209966"/>
              <a:ext cx="5289447" cy="56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1271" y="1244440"/>
            <a:ext cx="4334924" cy="4067849"/>
            <a:chOff x="5691271" y="1244440"/>
            <a:chExt cx="4334924" cy="4067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1271" y="1244440"/>
              <a:ext cx="4334924" cy="4067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9843" y="5446065"/>
            <a:ext cx="4277781" cy="4363901"/>
            <a:chOff x="5719843" y="5446065"/>
            <a:chExt cx="4277781" cy="43639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9843" y="5446065"/>
              <a:ext cx="4277781" cy="4363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9126" y="192859"/>
            <a:ext cx="6201747" cy="10216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0001" y="1697617"/>
            <a:ext cx="5748180" cy="7770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908" y="3944757"/>
            <a:ext cx="8891898" cy="5273224"/>
            <a:chOff x="696908" y="3944757"/>
            <a:chExt cx="8891898" cy="5273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908" y="3944757"/>
              <a:ext cx="8891898" cy="52732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8208" y="1642463"/>
            <a:ext cx="8177214" cy="1518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1299" y="722595"/>
            <a:ext cx="8126118" cy="15091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849" y="7628015"/>
            <a:ext cx="9748016" cy="2156209"/>
            <a:chOff x="268849" y="7628015"/>
            <a:chExt cx="9748016" cy="21562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849" y="7628015"/>
              <a:ext cx="9748016" cy="21562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525" y="7685601"/>
            <a:ext cx="7229156" cy="20591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96273" y="2268658"/>
            <a:ext cx="5293169" cy="4879640"/>
            <a:chOff x="2496273" y="2268658"/>
            <a:chExt cx="5293169" cy="48796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6273" y="2268658"/>
              <a:ext cx="5293169" cy="4879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7152" y="177524"/>
            <a:ext cx="7443598" cy="14036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1440" y="2169964"/>
            <a:ext cx="5452165" cy="790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68473" y="3109477"/>
            <a:ext cx="6171429" cy="3564296"/>
            <a:chOff x="1968473" y="3109477"/>
            <a:chExt cx="6171429" cy="35642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8473" y="3109477"/>
              <a:ext cx="6171429" cy="356429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8573" y="1401383"/>
            <a:ext cx="6768126" cy="9611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8849" y="6970308"/>
            <a:ext cx="9748016" cy="2156209"/>
            <a:chOff x="268849" y="6970308"/>
            <a:chExt cx="9748016" cy="21562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849" y="6970308"/>
              <a:ext cx="9748016" cy="21562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526" y="7253287"/>
            <a:ext cx="7314594" cy="15924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7155" y="177524"/>
            <a:ext cx="7443598" cy="14036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7630" y="1750916"/>
            <a:ext cx="4701631" cy="7622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6424" y="3108158"/>
            <a:ext cx="7990961" cy="3395389"/>
            <a:chOff x="1166424" y="3108158"/>
            <a:chExt cx="7990961" cy="33953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424" y="3108158"/>
              <a:ext cx="7990961" cy="33953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049" y="6957610"/>
            <a:ext cx="9748016" cy="2156209"/>
            <a:chOff x="345049" y="6957610"/>
            <a:chExt cx="9748016" cy="21562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049" y="6957610"/>
              <a:ext cx="9748016" cy="21562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297" y="7024223"/>
            <a:ext cx="7781908" cy="20591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958" y="-114283"/>
            <a:ext cx="7443589" cy="14036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7161" y="883851"/>
            <a:ext cx="5014212" cy="961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57143" y="1539458"/>
            <a:ext cx="6171429" cy="3752627"/>
            <a:chOff x="2057143" y="1539458"/>
            <a:chExt cx="6171429" cy="37526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7143" y="1539458"/>
              <a:ext cx="6171429" cy="37526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0317" y="5282561"/>
            <a:ext cx="6183032" cy="2921520"/>
            <a:chOff x="2060317" y="5282561"/>
            <a:chExt cx="6183032" cy="2921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317" y="5282561"/>
              <a:ext cx="6183032" cy="292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667" y="8304762"/>
            <a:ext cx="9748016" cy="1851447"/>
            <a:chOff x="266667" y="8304762"/>
            <a:chExt cx="9748016" cy="18514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667" y="8304762"/>
              <a:ext cx="9748016" cy="18514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41" y="8440012"/>
            <a:ext cx="7728784" cy="1592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143" y="2432143"/>
            <a:ext cx="9921429" cy="5421429"/>
            <a:chOff x="182143" y="2432143"/>
            <a:chExt cx="9921429" cy="54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43" y="2432143"/>
              <a:ext cx="9921429" cy="54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7136" y="2952539"/>
            <a:ext cx="39388" cy="39388"/>
            <a:chOff x="5617136" y="2952539"/>
            <a:chExt cx="39388" cy="39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7136" y="2952539"/>
              <a:ext cx="39388" cy="393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6992" y="5411340"/>
            <a:ext cx="3008760" cy="43845"/>
            <a:chOff x="3636992" y="5411340"/>
            <a:chExt cx="3008760" cy="438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636992" y="5411340"/>
              <a:ext cx="3008760" cy="43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5635" y="2724106"/>
            <a:ext cx="5371501" cy="4356528"/>
            <a:chOff x="245635" y="2724106"/>
            <a:chExt cx="5371501" cy="4356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635" y="2724106"/>
              <a:ext cx="5371501" cy="43565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72715" y="2724106"/>
            <a:ext cx="5516571" cy="4355532"/>
            <a:chOff x="4472715" y="2724106"/>
            <a:chExt cx="5516571" cy="43555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2715" y="2724106"/>
              <a:ext cx="5516571" cy="43555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5955" y="-114283"/>
            <a:ext cx="7443589" cy="14036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0240" y="1328297"/>
            <a:ext cx="4542088" cy="961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5635" y="7628015"/>
            <a:ext cx="9743651" cy="2462446"/>
            <a:chOff x="245635" y="7628015"/>
            <a:chExt cx="9743651" cy="24624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635" y="7628015"/>
              <a:ext cx="9743651" cy="246244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3895" y="7813506"/>
            <a:ext cx="8242851" cy="21011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4D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20317"/>
            <a:ext cx="10285714" cy="815398"/>
            <a:chOff x="0" y="7220317"/>
            <a:chExt cx="10285714" cy="815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0317"/>
              <a:ext cx="10285714" cy="8153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7857" y="2691035"/>
            <a:ext cx="6171429" cy="3215004"/>
            <a:chOff x="3817857" y="2691035"/>
            <a:chExt cx="6171429" cy="3215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7857" y="2691035"/>
              <a:ext cx="6171429" cy="32150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955" y="-114283"/>
            <a:ext cx="7443589" cy="14036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0240" y="679363"/>
            <a:ext cx="3777136" cy="762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635" y="4700712"/>
            <a:ext cx="6171429" cy="3741626"/>
            <a:chOff x="245635" y="4700712"/>
            <a:chExt cx="6171429" cy="3741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635" y="4700712"/>
              <a:ext cx="6171429" cy="3741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238" y="8487880"/>
            <a:ext cx="9769048" cy="1602581"/>
            <a:chOff x="220238" y="8487880"/>
            <a:chExt cx="9769048" cy="16025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238" y="8487880"/>
              <a:ext cx="9769048" cy="16025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328" y="8639582"/>
            <a:ext cx="9424765" cy="11867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0238" y="1330153"/>
            <a:ext cx="6171429" cy="2017003"/>
            <a:chOff x="220238" y="1330153"/>
            <a:chExt cx="6171429" cy="20170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238" y="1330153"/>
              <a:ext cx="6171429" cy="2017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2022-11-22T01:30:37Z</dcterms:created>
  <dcterms:modified xsi:type="dcterms:W3CDTF">2022-11-22T01:30:37Z</dcterms:modified>
</cp:coreProperties>
</file>